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8" r:id="rId4"/>
    <p:sldId id="259" r:id="rId5"/>
    <p:sldId id="260" r:id="rId6"/>
    <p:sldId id="261" r:id="rId7"/>
    <p:sldId id="267" r:id="rId8"/>
    <p:sldId id="263" r:id="rId9"/>
    <p:sldId id="264" r:id="rId10"/>
    <p:sldId id="265" r:id="rId11"/>
    <p:sldId id="266" r:id="rId12"/>
    <p:sldId id="262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87895"/>
    <a:srgbClr val="36424D"/>
    <a:srgbClr val="CE2027"/>
    <a:srgbClr val="DF5243"/>
    <a:srgbClr val="FEFEFE"/>
    <a:srgbClr val="8B3123"/>
    <a:srgbClr val="005B9A"/>
    <a:srgbClr val="008E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33CF9-79C2-44D3-934C-7B17FCB831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35B5E-6A25-453B-8365-DD5A26AB4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A314B-7102-433D-A3C1-457316CAD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9AC02C-66AB-441B-A64A-800DE34B3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ACC43-0F63-45F2-824D-AF062DCA0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0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4490-9321-4C36-AF17-9952EAC5E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B893C5-B974-44D3-B4C1-EF0B82856B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B98DD-9D8A-4AA1-BD91-765F49591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EC6F3-F704-4A06-BA96-C09E8DAC1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BCABC-25E6-467D-B248-4003C0E6F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5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056C7-2360-413C-B54C-A9BEBAC838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CF2B5D-588E-443F-BD70-9A94FF151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63182F-D40D-4922-8376-1F1541DE1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7C9AF-F416-4061-9378-F8E2F7458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04003-242C-475F-B483-36E6BE1B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07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9D5B4-A30E-4957-8C67-567ADCF3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F2A8E-0693-4619-81FD-296ECC868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D3C78-4FF4-4A32-A9E9-075E7D6B5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B66D79-E017-4C9D-9BDF-C4F50B593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CCCFD-B207-4CB1-BDBF-F7DBC31D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498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303C8-E4EE-4E29-94D4-F73801701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8B846-833D-4A0C-B067-49B6F94461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CF979-1DBF-4A2B-B6A9-B953E3E7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AB202-66F7-4838-A607-C35672A87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10EEA-2170-4849-8033-6EFE8845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60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5BB9A-30D3-4D95-A8B8-9DE177A5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A286D7-FA2A-47F5-B380-F0CBD3B8CC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CC2BB-D4B3-4902-AC55-27B547FE6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A0A049-5324-4EE5-8432-DC19D37A1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1B154-4BDE-4C23-BC3C-F2FB94CF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97AD6-5E54-4853-B2F0-FF33CDCBA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158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36AF-D654-48D9-B7D6-9B87FA55E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E4B6B-1079-4DF6-9E41-CE5EF1679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4C5425-1AC7-48EB-9915-58CC0148B1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E273-D916-486B-A763-9484BBABAE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E73C1E-2785-4662-8639-EFFB4BED8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B9935A-77CF-4E26-882C-061086573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6519F1-EBF8-4E09-A275-5251D01D6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0CFD06-2423-46F6-A3C5-89D1BE88E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58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BD9CE-1BA7-4FA2-B56E-5CCF2EA5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A8516B-B22B-4C9F-8F04-D03E23326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5C7539-57A6-45F9-AC7A-A61FDCDA5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5D8A4A-8B29-46E8-9B51-536057D39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3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E1318B-C153-46B2-91C8-AC5CFEAF8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CE30D-B94F-46E4-9C0D-B7AAC152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BF6665-F553-4E38-8832-7AA74FE89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375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BA29F-BCEA-4357-A451-84093A6C8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BF643-C0BA-4818-82E8-5FD194F2D4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E2B6D-5129-45FD-91F5-21E7777D93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00C08-1137-4104-8DB8-1FD0B9EB6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37857-C3C6-4171-9047-5C1899DF9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8B450C-19F5-499F-AD17-5C31A1820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2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F848-9F6D-4D83-B62B-8E428BD1C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EDCF22-21CE-4776-B1E2-840A092073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D63F89-1D98-4B88-A809-7930C5F255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1F5FD-E1EB-4155-BA51-24D8A4C59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361092-65B8-4A13-BD89-456711B05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44BB2-F27E-4848-B729-99545EB78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293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BC04E3-0CFC-49A5-987D-84CD9FD95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4167D-9096-449E-85FD-4BE0717C4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75A54-47C6-473C-B7D6-F8B533C64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A7111-1FAD-4D87-B361-132224004996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A56DA-DC7C-4D2E-AAF5-F43D3CDBE7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9AFB6A-C371-4543-AC81-48CC6BD3D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543C54-4D89-49A5-ADE1-90B5850DE2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56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7.png"/><Relationship Id="rId12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20.png"/><Relationship Id="rId4" Type="http://schemas.openxmlformats.org/officeDocument/2006/relationships/image" Target="../media/image19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9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תמונה 17" descr="תמונה שמכילה רכבת, תחנה, בניין, פלטפורמה&#10;&#10;התיאור נוצר באופן אוטומטי">
            <a:extLst>
              <a:ext uri="{FF2B5EF4-FFF2-40B4-BE49-F238E27FC236}">
                <a16:creationId xmlns:a16="http://schemas.microsoft.com/office/drawing/2014/main" id="{6E70B120-BE59-431F-B831-F0ED15D8F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023" b="77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C23D0A-3CB3-431B-8CBC-D7F92A36AB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Safe-Station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7DE1EF-0F71-458C-B331-1B53A3D0F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Cross Railways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791475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DB9DCF0A-C6F8-4FA5-A092-6D8494492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4501" y="1786447"/>
            <a:ext cx="1941800" cy="1622263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CA837BD2-6BB5-4CF1-868E-57F03DF2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364" y="3823249"/>
            <a:ext cx="1617998" cy="426563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FA0BDFA9-EBF5-495A-AEF9-70B51211E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5061" y="2075345"/>
            <a:ext cx="807396" cy="807396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08940158-7705-48F7-A1BA-B188BAC813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4270" y="4674079"/>
            <a:ext cx="1580716" cy="1580716"/>
          </a:xfrm>
          <a:prstGeom prst="rect">
            <a:avLst/>
          </a:prstGeom>
        </p:spPr>
      </p:pic>
      <p:sp>
        <p:nvSpPr>
          <p:cNvPr id="41" name="חץ: למעלה 40">
            <a:extLst>
              <a:ext uri="{FF2B5EF4-FFF2-40B4-BE49-F238E27FC236}">
                <a16:creationId xmlns:a16="http://schemas.microsoft.com/office/drawing/2014/main" id="{B05F9B70-F753-4991-9674-C5DD9995A538}"/>
              </a:ext>
            </a:extLst>
          </p:cNvPr>
          <p:cNvSpPr/>
          <p:nvPr/>
        </p:nvSpPr>
        <p:spPr>
          <a:xfrm rot="10800000">
            <a:off x="8581399" y="3686783"/>
            <a:ext cx="406457" cy="846306"/>
          </a:xfrm>
          <a:prstGeom prst="upArrow">
            <a:avLst/>
          </a:prstGeom>
          <a:solidFill>
            <a:srgbClr val="CE2027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2" name="תמונה 41">
            <a:extLst>
              <a:ext uri="{FF2B5EF4-FFF2-40B4-BE49-F238E27FC236}">
                <a16:creationId xmlns:a16="http://schemas.microsoft.com/office/drawing/2014/main" id="{BDA3D056-82E5-45A0-9B5A-E845EA4226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51675" y="877811"/>
            <a:ext cx="1687773" cy="442743"/>
          </a:xfrm>
          <a:prstGeom prst="rect">
            <a:avLst/>
          </a:prstGeom>
        </p:spPr>
      </p:pic>
      <p:sp>
        <p:nvSpPr>
          <p:cNvPr id="43" name="חץ: למעלה 42">
            <a:extLst>
              <a:ext uri="{FF2B5EF4-FFF2-40B4-BE49-F238E27FC236}">
                <a16:creationId xmlns:a16="http://schemas.microsoft.com/office/drawing/2014/main" id="{203FCA0E-DCA8-474C-8435-5A2E978FE70D}"/>
              </a:ext>
            </a:extLst>
          </p:cNvPr>
          <p:cNvSpPr/>
          <p:nvPr/>
        </p:nvSpPr>
        <p:spPr>
          <a:xfrm rot="2413906">
            <a:off x="9777265" y="1394343"/>
            <a:ext cx="260368" cy="612799"/>
          </a:xfrm>
          <a:prstGeom prst="upArrow">
            <a:avLst/>
          </a:prstGeom>
          <a:solidFill>
            <a:srgbClr val="587895"/>
          </a:solidFill>
          <a:ln w="12700">
            <a:solidFill>
              <a:srgbClr val="364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15034DBF-49BE-4D80-94ED-94646A62BFE9}"/>
              </a:ext>
            </a:extLst>
          </p:cNvPr>
          <p:cNvSpPr txBox="1"/>
          <p:nvPr/>
        </p:nvSpPr>
        <p:spPr>
          <a:xfrm>
            <a:off x="1014319" y="1873312"/>
            <a:ext cx="6813980" cy="178510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200" b="1" u="sng" dirty="0"/>
              <a:t>Insert data and Report to UI </a:t>
            </a:r>
          </a:p>
          <a:p>
            <a:endParaRPr lang="en-US" sz="22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Insert alert (station, camera and video id) to 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Send </a:t>
            </a:r>
            <a:r>
              <a:rPr lang="en-US" sz="2200" dirty="0" err="1"/>
              <a:t>realtime</a:t>
            </a:r>
            <a:r>
              <a:rPr lang="en-US" sz="2200" dirty="0"/>
              <a:t> alert to Angular via </a:t>
            </a:r>
            <a:r>
              <a:rPr lang="en-US" sz="2200" dirty="0" err="1"/>
              <a:t>PubNub</a:t>
            </a:r>
            <a:r>
              <a:rPr lang="en-US" sz="2200" dirty="0"/>
              <a:t> service</a:t>
            </a:r>
          </a:p>
        </p:txBody>
      </p:sp>
    </p:spTree>
    <p:extLst>
      <p:ext uri="{BB962C8B-B14F-4D97-AF65-F5344CB8AC3E}">
        <p14:creationId xmlns:p14="http://schemas.microsoft.com/office/powerpoint/2010/main" val="36573433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3" name="תמונה 2">
            <a:extLst>
              <a:ext uri="{FF2B5EF4-FFF2-40B4-BE49-F238E27FC236}">
                <a16:creationId xmlns:a16="http://schemas.microsoft.com/office/drawing/2014/main" id="{CD7AD694-A45F-49A2-BA1E-4CD57D9AB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2219" y="4736674"/>
            <a:ext cx="1202264" cy="1455526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08940158-7705-48F7-A1BA-B188BAC813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4270" y="4674079"/>
            <a:ext cx="1580716" cy="1580716"/>
          </a:xfrm>
          <a:prstGeom prst="rect">
            <a:avLst/>
          </a:prstGeom>
        </p:spPr>
      </p:pic>
      <p:sp>
        <p:nvSpPr>
          <p:cNvPr id="40" name="חץ: למעלה 39">
            <a:extLst>
              <a:ext uri="{FF2B5EF4-FFF2-40B4-BE49-F238E27FC236}">
                <a16:creationId xmlns:a16="http://schemas.microsoft.com/office/drawing/2014/main" id="{3F6B5219-5066-4B22-A1AD-EDF7405DC0B6}"/>
              </a:ext>
            </a:extLst>
          </p:cNvPr>
          <p:cNvSpPr/>
          <p:nvPr/>
        </p:nvSpPr>
        <p:spPr>
          <a:xfrm rot="16200000">
            <a:off x="6213388" y="4397063"/>
            <a:ext cx="406457" cy="2191174"/>
          </a:xfrm>
          <a:prstGeom prst="upArrow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4" name="מלבן 43">
            <a:extLst>
              <a:ext uri="{FF2B5EF4-FFF2-40B4-BE49-F238E27FC236}">
                <a16:creationId xmlns:a16="http://schemas.microsoft.com/office/drawing/2014/main" id="{AE1EB1B6-76E7-4F24-9E64-568E325B347A}"/>
              </a:ext>
            </a:extLst>
          </p:cNvPr>
          <p:cNvSpPr/>
          <p:nvPr/>
        </p:nvSpPr>
        <p:spPr>
          <a:xfrm>
            <a:off x="5445461" y="5521834"/>
            <a:ext cx="203908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Get from S3</a:t>
            </a:r>
            <a:endParaRPr lang="he-IL" sz="2400" b="1" cap="none" spc="0" dirty="0">
              <a:ln w="10160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chemeClr val="accent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5BD547CB-6DBA-4C0E-BA38-950E92B75F64}"/>
              </a:ext>
            </a:extLst>
          </p:cNvPr>
          <p:cNvSpPr txBox="1"/>
          <p:nvPr/>
        </p:nvSpPr>
        <p:spPr>
          <a:xfrm>
            <a:off x="1014319" y="1873312"/>
            <a:ext cx="6813980" cy="246221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200" b="1" u="sng" dirty="0"/>
              <a:t>Fetching, Listening and Display</a:t>
            </a:r>
          </a:p>
          <a:p>
            <a:endParaRPr lang="en-US" sz="22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Display notification history alerts from </a:t>
            </a:r>
            <a:r>
              <a:rPr lang="en-US" sz="2200" dirty="0" err="1"/>
              <a:t>TinyDB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Listening to </a:t>
            </a:r>
            <a:r>
              <a:rPr lang="en-US" sz="2200" dirty="0" err="1"/>
              <a:t>PubNub</a:t>
            </a:r>
            <a:r>
              <a:rPr lang="en-US" sz="2200" dirty="0"/>
              <a:t> channel and notify in UI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Display the video and image from S3 bucket</a:t>
            </a:r>
          </a:p>
        </p:txBody>
      </p:sp>
      <p:pic>
        <p:nvPicPr>
          <p:cNvPr id="23" name="תמונה 22">
            <a:extLst>
              <a:ext uri="{FF2B5EF4-FFF2-40B4-BE49-F238E27FC236}">
                <a16:creationId xmlns:a16="http://schemas.microsoft.com/office/drawing/2014/main" id="{CB82F4B1-55BD-4871-B02F-4058754151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4501" y="1786447"/>
            <a:ext cx="1941800" cy="1622263"/>
          </a:xfrm>
          <a:prstGeom prst="rect">
            <a:avLst/>
          </a:prstGeom>
        </p:spPr>
      </p:pic>
      <p:pic>
        <p:nvPicPr>
          <p:cNvPr id="24" name="תמונה 23">
            <a:extLst>
              <a:ext uri="{FF2B5EF4-FFF2-40B4-BE49-F238E27FC236}">
                <a16:creationId xmlns:a16="http://schemas.microsoft.com/office/drawing/2014/main" id="{9E0A0553-F9A3-45DB-827B-207A183E83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5061" y="2075345"/>
            <a:ext cx="807396" cy="807396"/>
          </a:xfrm>
          <a:prstGeom prst="rect">
            <a:avLst/>
          </a:prstGeom>
        </p:spPr>
      </p:pic>
      <p:sp>
        <p:nvSpPr>
          <p:cNvPr id="25" name="חץ: למעלה 24">
            <a:extLst>
              <a:ext uri="{FF2B5EF4-FFF2-40B4-BE49-F238E27FC236}">
                <a16:creationId xmlns:a16="http://schemas.microsoft.com/office/drawing/2014/main" id="{4305642A-4C85-40D9-A6EA-638E5139F98C}"/>
              </a:ext>
            </a:extLst>
          </p:cNvPr>
          <p:cNvSpPr/>
          <p:nvPr/>
        </p:nvSpPr>
        <p:spPr>
          <a:xfrm>
            <a:off x="8590824" y="3518375"/>
            <a:ext cx="406457" cy="1113282"/>
          </a:xfrm>
          <a:prstGeom prst="upArrow">
            <a:avLst/>
          </a:prstGeom>
          <a:solidFill>
            <a:srgbClr val="008EC8"/>
          </a:solidFill>
          <a:ln w="34925">
            <a:solidFill>
              <a:srgbClr val="005B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26" name="תמונה 25">
            <a:extLst>
              <a:ext uri="{FF2B5EF4-FFF2-40B4-BE49-F238E27FC236}">
                <a16:creationId xmlns:a16="http://schemas.microsoft.com/office/drawing/2014/main" id="{84851C41-4381-4EB1-AED5-4A034B23EA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9065" y="3920014"/>
            <a:ext cx="924256" cy="493899"/>
          </a:xfrm>
          <a:prstGeom prst="rect">
            <a:avLst/>
          </a:prstGeom>
        </p:spPr>
      </p:pic>
      <p:pic>
        <p:nvPicPr>
          <p:cNvPr id="28" name="תמונה 27">
            <a:extLst>
              <a:ext uri="{FF2B5EF4-FFF2-40B4-BE49-F238E27FC236}">
                <a16:creationId xmlns:a16="http://schemas.microsoft.com/office/drawing/2014/main" id="{BF031AA2-77AB-4835-94F1-ACEC6A2301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1675" y="877811"/>
            <a:ext cx="1687773" cy="442743"/>
          </a:xfrm>
          <a:prstGeom prst="rect">
            <a:avLst/>
          </a:prstGeom>
        </p:spPr>
      </p:pic>
      <p:sp>
        <p:nvSpPr>
          <p:cNvPr id="29" name="חץ: למעלה 28">
            <a:extLst>
              <a:ext uri="{FF2B5EF4-FFF2-40B4-BE49-F238E27FC236}">
                <a16:creationId xmlns:a16="http://schemas.microsoft.com/office/drawing/2014/main" id="{15509B77-062D-47B2-BA5D-0445F6923FCE}"/>
              </a:ext>
            </a:extLst>
          </p:cNvPr>
          <p:cNvSpPr/>
          <p:nvPr/>
        </p:nvSpPr>
        <p:spPr>
          <a:xfrm rot="2413906">
            <a:off x="9777265" y="1394343"/>
            <a:ext cx="260368" cy="612799"/>
          </a:xfrm>
          <a:prstGeom prst="upArrow">
            <a:avLst/>
          </a:prstGeom>
          <a:solidFill>
            <a:srgbClr val="587895"/>
          </a:solidFill>
          <a:ln w="12700">
            <a:solidFill>
              <a:srgbClr val="364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48632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D432EA1-9B97-4A82-93F0-87757DB22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What’s next?</a:t>
            </a:r>
          </a:p>
        </p:txBody>
      </p:sp>
      <p:sp>
        <p:nvSpPr>
          <p:cNvPr id="7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F8D2982A-9861-420F-B4CC-D1D873D45E1C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Make static charts for each station and cameras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Report to train drivers designated for those stations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/>
              <a:t>Display in UI what is happening in the cameras which are in the stations in real time</a:t>
            </a:r>
          </a:p>
        </p:txBody>
      </p:sp>
      <p:pic>
        <p:nvPicPr>
          <p:cNvPr id="1026" name="Picture 2" descr="Jerusalem-Tel Aviv railway extended to Savidor Central station - The  Jerusalem Post">
            <a:extLst>
              <a:ext uri="{FF2B5EF4-FFF2-40B4-BE49-F238E27FC236}">
                <a16:creationId xmlns:a16="http://schemas.microsoft.com/office/drawing/2014/main" id="{F185D313-3137-467A-8345-BE3DBCFFC5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96" r="2" b="2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934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A7D4153B-302A-4725-88F3-21D3A2D0720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11675" b="373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9C65575-36FB-4992-AD11-054CEE4EE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9532" y="1695576"/>
            <a:ext cx="8652938" cy="34600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8000" b="1" dirty="0"/>
              <a:t>Any Questions?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6730710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1B0AF-4908-4A8D-9674-4FB360A67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910" y="257832"/>
            <a:ext cx="3986719" cy="1325563"/>
          </a:xfrm>
        </p:spPr>
        <p:txBody>
          <a:bodyPr/>
          <a:lstStyle/>
          <a:p>
            <a:r>
              <a:rPr lang="en-US" sz="4400" dirty="0"/>
              <a:t>Meet the Team</a:t>
            </a:r>
            <a:r>
              <a:rPr lang="en-US" dirty="0"/>
              <a:t>: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9AE2E6-B00D-4E62-9A34-F9DB4B189C83}"/>
              </a:ext>
            </a:extLst>
          </p:cNvPr>
          <p:cNvSpPr txBox="1">
            <a:spLocks/>
          </p:cNvSpPr>
          <p:nvPr/>
        </p:nvSpPr>
        <p:spPr>
          <a:xfrm>
            <a:off x="6164497" y="3504524"/>
            <a:ext cx="1827867" cy="821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Matan </a:t>
            </a:r>
            <a:r>
              <a:rPr lang="en-US" sz="1600" b="1" dirty="0" err="1"/>
              <a:t>Omesi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/>
              <a:t>Web &amp; Integration</a:t>
            </a:r>
          </a:p>
        </p:txBody>
      </p:sp>
      <p:pic>
        <p:nvPicPr>
          <p:cNvPr id="7" name="תמונה 6" descr="תמונה שמכילה אדם, איש, חליפה&#10;&#10;התיאור נוצר באופן אוטומטי">
            <a:extLst>
              <a:ext uri="{FF2B5EF4-FFF2-40B4-BE49-F238E27FC236}">
                <a16:creationId xmlns:a16="http://schemas.microsoft.com/office/drawing/2014/main" id="{E1F2DFFC-9141-44CF-9E0F-4BB2671B7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07" y="1579318"/>
            <a:ext cx="1784347" cy="1784347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42B40A2F-2541-4FF9-9F92-91B981016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82" y="1606090"/>
            <a:ext cx="1827867" cy="1827867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19F7624C-BC52-488B-A285-8C3E3CC03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82" y="4722988"/>
            <a:ext cx="1827867" cy="1827867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F77EEB2D-9D23-4C54-B126-ED057ED19E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994" y="3001357"/>
            <a:ext cx="1827867" cy="1827867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D1B1DF73-3E11-4E3D-810E-459BD7E3DA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5007" y="4704110"/>
            <a:ext cx="1846745" cy="1846745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8B7C204-7290-42BB-82E9-30AF115B8A80}"/>
              </a:ext>
            </a:extLst>
          </p:cNvPr>
          <p:cNvSpPr txBox="1">
            <a:spLocks/>
          </p:cNvSpPr>
          <p:nvPr/>
        </p:nvSpPr>
        <p:spPr>
          <a:xfrm>
            <a:off x="2590588" y="2237909"/>
            <a:ext cx="1881836" cy="70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Naor Bar Kochva</a:t>
            </a:r>
          </a:p>
          <a:p>
            <a:pPr marL="0" indent="0">
              <a:buNone/>
            </a:pPr>
            <a:r>
              <a:rPr lang="en-US" sz="1600" dirty="0"/>
              <a:t>OpenCV &amp; S3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A718336-32AF-4E4C-BFF9-5D108E76C5F5}"/>
              </a:ext>
            </a:extLst>
          </p:cNvPr>
          <p:cNvSpPr txBox="1">
            <a:spLocks/>
          </p:cNvSpPr>
          <p:nvPr/>
        </p:nvSpPr>
        <p:spPr>
          <a:xfrm>
            <a:off x="9791752" y="5284520"/>
            <a:ext cx="1414512" cy="70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Omer </a:t>
            </a:r>
            <a:r>
              <a:rPr lang="en-US" sz="1600" b="1" dirty="0" err="1"/>
              <a:t>Hadad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/>
              <a:t>Flask &amp; </a:t>
            </a:r>
            <a:r>
              <a:rPr lang="en-US" sz="1600" dirty="0" err="1"/>
              <a:t>TinyDB</a:t>
            </a:r>
            <a:endParaRPr lang="en-US" sz="16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A548D47D-2CB3-41BD-9AB1-43DD97807194}"/>
              </a:ext>
            </a:extLst>
          </p:cNvPr>
          <p:cNvSpPr txBox="1">
            <a:spLocks/>
          </p:cNvSpPr>
          <p:nvPr/>
        </p:nvSpPr>
        <p:spPr>
          <a:xfrm>
            <a:off x="2628227" y="5284520"/>
            <a:ext cx="1414512" cy="70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Yaakov Brin</a:t>
            </a:r>
          </a:p>
          <a:p>
            <a:pPr marL="0" indent="0">
              <a:buNone/>
            </a:pPr>
            <a:r>
              <a:rPr lang="en-US" sz="1600" dirty="0"/>
              <a:t>Flask &amp; </a:t>
            </a:r>
            <a:r>
              <a:rPr lang="en-US" sz="1600" dirty="0" err="1"/>
              <a:t>TinyDB</a:t>
            </a:r>
            <a:endParaRPr lang="en-US" sz="16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38E3F04-DF04-4FCE-AB75-D979C5EB012A}"/>
              </a:ext>
            </a:extLst>
          </p:cNvPr>
          <p:cNvSpPr txBox="1">
            <a:spLocks/>
          </p:cNvSpPr>
          <p:nvPr/>
        </p:nvSpPr>
        <p:spPr>
          <a:xfrm>
            <a:off x="9775914" y="2118784"/>
            <a:ext cx="1660911" cy="724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 err="1"/>
              <a:t>Netanel</a:t>
            </a:r>
            <a:r>
              <a:rPr lang="en-US" sz="1600" b="1" dirty="0"/>
              <a:t> </a:t>
            </a:r>
            <a:r>
              <a:rPr lang="en-US" sz="1600" b="1" dirty="0" err="1"/>
              <a:t>Tzadok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/>
              <a:t>HTTP &amp; </a:t>
            </a:r>
            <a:r>
              <a:rPr lang="en-US" sz="1600" dirty="0" err="1"/>
              <a:t>PubNub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82670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BCB16108-D9A6-4F37-9885-06F01FA48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1409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D1B0AF-4908-4A8D-9674-4FB360A67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 dirty="0"/>
              <a:t>Motivation: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D32EE-1D18-42F9-AEB8-7115AC1B4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2000"/>
              <a:t>People fall on train tracks, get injured and even die.</a:t>
            </a:r>
          </a:p>
          <a:p>
            <a:endParaRPr lang="en-US" sz="2000"/>
          </a:p>
          <a:p>
            <a:r>
              <a:rPr lang="en-US" sz="2000"/>
              <a:t>Sometimes we do not notice a person when he falls.</a:t>
            </a:r>
          </a:p>
          <a:p>
            <a:endParaRPr lang="en-US" sz="2000"/>
          </a:p>
          <a:p>
            <a:r>
              <a:rPr lang="en-US" sz="2000"/>
              <a:t>There’s a braking distance that doesn’t always prevent death</a:t>
            </a:r>
          </a:p>
        </p:txBody>
      </p:sp>
    </p:spTree>
    <p:extLst>
      <p:ext uri="{BB962C8B-B14F-4D97-AF65-F5344CB8AC3E}">
        <p14:creationId xmlns:p14="http://schemas.microsoft.com/office/powerpoint/2010/main" val="2807018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F962C4BB-3529-4FFD-AB0B-14AE99E578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20" r="1866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B8F488-509B-4609-A53F-6F286DB0A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Solution: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7E9C7-BCB8-4E77-9883-A93D0A1D9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5922523" cy="3742762"/>
          </a:xfrm>
        </p:spPr>
        <p:txBody>
          <a:bodyPr>
            <a:normAutofit/>
          </a:bodyPr>
          <a:lstStyle/>
          <a:p>
            <a:r>
              <a:rPr lang="en-US" sz="2000" dirty="0"/>
              <a:t>Analyze videos from camera’s stations.</a:t>
            </a:r>
          </a:p>
          <a:p>
            <a:endParaRPr lang="en-US" sz="2000" dirty="0"/>
          </a:p>
          <a:p>
            <a:r>
              <a:rPr lang="en-US" sz="2000" dirty="0"/>
              <a:t>Report to station manager and drivers in real time.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2564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3D2C3C-3737-4AD2-8A76-F9E73A4EF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2021-09-14 01-40-44">
            <a:hlinkClick r:id="" action="ppaction://media"/>
            <a:extLst>
              <a:ext uri="{FF2B5EF4-FFF2-40B4-BE49-F238E27FC236}">
                <a16:creationId xmlns:a16="http://schemas.microsoft.com/office/drawing/2014/main" id="{B9A64093-1BEB-4A8F-AB59-2B9029D0A7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389138"/>
            <a:ext cx="12170872" cy="360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10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6439E6A-3F51-488E-953C-694F8645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920" y="1690688"/>
            <a:ext cx="1502864" cy="185861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0293101-1B5E-4F80-A851-22FFDFB1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202" y="2259874"/>
            <a:ext cx="960702" cy="955423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CD7AD694-A45F-49A2-BA1E-4CD57D9AB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2219" y="4736674"/>
            <a:ext cx="1202264" cy="145552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DB9DCF0A-C6F8-4FA5-A092-6D84944922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54501" y="1786447"/>
            <a:ext cx="1941800" cy="1622263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FA0BDFA9-EBF5-495A-AEF9-70B51211E7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5061" y="2075345"/>
            <a:ext cx="807396" cy="807396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08940158-7705-48F7-A1BA-B188BAC813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4270" y="4674079"/>
            <a:ext cx="1580716" cy="1580716"/>
          </a:xfrm>
          <a:prstGeom prst="rect">
            <a:avLst/>
          </a:prstGeom>
        </p:spPr>
      </p:pic>
      <p:pic>
        <p:nvPicPr>
          <p:cNvPr id="42" name="תמונה 41">
            <a:extLst>
              <a:ext uri="{FF2B5EF4-FFF2-40B4-BE49-F238E27FC236}">
                <a16:creationId xmlns:a16="http://schemas.microsoft.com/office/drawing/2014/main" id="{BDA3D056-82E5-45A0-9B5A-E845EA42262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1675" y="877811"/>
            <a:ext cx="1687773" cy="442743"/>
          </a:xfrm>
          <a:prstGeom prst="rect">
            <a:avLst/>
          </a:prstGeom>
        </p:spPr>
      </p:pic>
      <p:pic>
        <p:nvPicPr>
          <p:cNvPr id="46" name="תמונה 45">
            <a:extLst>
              <a:ext uri="{FF2B5EF4-FFF2-40B4-BE49-F238E27FC236}">
                <a16:creationId xmlns:a16="http://schemas.microsoft.com/office/drawing/2014/main" id="{6C3FD599-6659-4765-B3EC-3F89960E103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77364" y="3823249"/>
            <a:ext cx="1617998" cy="426563"/>
          </a:xfrm>
          <a:prstGeom prst="rect">
            <a:avLst/>
          </a:prstGeom>
        </p:spPr>
      </p:pic>
      <p:pic>
        <p:nvPicPr>
          <p:cNvPr id="47" name="תמונה 46">
            <a:extLst>
              <a:ext uri="{FF2B5EF4-FFF2-40B4-BE49-F238E27FC236}">
                <a16:creationId xmlns:a16="http://schemas.microsoft.com/office/drawing/2014/main" id="{AEF3099B-6154-4D8B-B1BB-8294779FD79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39771" y="2406589"/>
            <a:ext cx="1147075" cy="61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629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6439E6A-3F51-488E-953C-694F8645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920" y="1690688"/>
            <a:ext cx="1502864" cy="185861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0293101-1B5E-4F80-A851-22FFDFB1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202" y="2259874"/>
            <a:ext cx="960702" cy="95542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ECC4F-AA28-49B2-81B4-1ABCE2EF1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258984" y="2236495"/>
            <a:ext cx="1470767" cy="936358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CD7AD694-A45F-49A2-BA1E-4CD57D9AB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2219" y="4736674"/>
            <a:ext cx="1202264" cy="145552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DB9DCF0A-C6F8-4FA5-A092-6D8494492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4501" y="1786447"/>
            <a:ext cx="1941800" cy="1622263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CA837BD2-6BB5-4CF1-868E-57F03DF296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77364" y="3823249"/>
            <a:ext cx="1617998" cy="426563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FA0BDFA9-EBF5-495A-AEF9-70B51211E7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05061" y="2075345"/>
            <a:ext cx="807396" cy="807396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08940158-7705-48F7-A1BA-B188BAC81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94270" y="4674079"/>
            <a:ext cx="1580716" cy="1580716"/>
          </a:xfrm>
          <a:prstGeom prst="rect">
            <a:avLst/>
          </a:prstGeom>
        </p:spPr>
      </p:pic>
      <p:sp>
        <p:nvSpPr>
          <p:cNvPr id="27" name="חץ: למעלה 26">
            <a:extLst>
              <a:ext uri="{FF2B5EF4-FFF2-40B4-BE49-F238E27FC236}">
                <a16:creationId xmlns:a16="http://schemas.microsoft.com/office/drawing/2014/main" id="{BD1F4151-1659-4319-95DE-F0C8C64EB964}"/>
              </a:ext>
            </a:extLst>
          </p:cNvPr>
          <p:cNvSpPr/>
          <p:nvPr/>
        </p:nvSpPr>
        <p:spPr>
          <a:xfrm rot="5400000">
            <a:off x="6353213" y="1486546"/>
            <a:ext cx="406457" cy="2470826"/>
          </a:xfrm>
          <a:prstGeom prst="upArrow">
            <a:avLst/>
          </a:prstGeom>
          <a:solidFill>
            <a:srgbClr val="008EC8"/>
          </a:solidFill>
          <a:ln w="34925">
            <a:solidFill>
              <a:srgbClr val="005B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1" name="מחבר חץ ישר 30">
            <a:extLst>
              <a:ext uri="{FF2B5EF4-FFF2-40B4-BE49-F238E27FC236}">
                <a16:creationId xmlns:a16="http://schemas.microsoft.com/office/drawing/2014/main" id="{B58FB82A-89D6-4006-9A76-84A14188A994}"/>
              </a:ext>
            </a:extLst>
          </p:cNvPr>
          <p:cNvCxnSpPr>
            <a:cxnSpLocks/>
          </p:cNvCxnSpPr>
          <p:nvPr/>
        </p:nvCxnSpPr>
        <p:spPr>
          <a:xfrm>
            <a:off x="2500633" y="2704673"/>
            <a:ext cx="898967" cy="1"/>
          </a:xfrm>
          <a:prstGeom prst="straightConnector1">
            <a:avLst/>
          </a:prstGeom>
          <a:ln w="7302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תמונה 37">
            <a:extLst>
              <a:ext uri="{FF2B5EF4-FFF2-40B4-BE49-F238E27FC236}">
                <a16:creationId xmlns:a16="http://schemas.microsoft.com/office/drawing/2014/main" id="{7065018D-216A-4808-8979-A5508E4158D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909373" y="2051917"/>
            <a:ext cx="1470767" cy="93982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785F43E1-B317-4E42-B51C-5E0AB4C8F6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939771" y="2406589"/>
            <a:ext cx="1147075" cy="612968"/>
          </a:xfrm>
          <a:prstGeom prst="rect">
            <a:avLst/>
          </a:prstGeom>
        </p:spPr>
      </p:pic>
      <p:sp>
        <p:nvSpPr>
          <p:cNvPr id="39" name="חץ: למעלה 38">
            <a:extLst>
              <a:ext uri="{FF2B5EF4-FFF2-40B4-BE49-F238E27FC236}">
                <a16:creationId xmlns:a16="http://schemas.microsoft.com/office/drawing/2014/main" id="{A802595F-078F-456C-AE4B-92A0387B600B}"/>
              </a:ext>
            </a:extLst>
          </p:cNvPr>
          <p:cNvSpPr/>
          <p:nvPr/>
        </p:nvSpPr>
        <p:spPr>
          <a:xfrm rot="10800000">
            <a:off x="4120121" y="3686783"/>
            <a:ext cx="406457" cy="846306"/>
          </a:xfrm>
          <a:prstGeom prst="upArrow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0" name="חץ: למעלה 39">
            <a:extLst>
              <a:ext uri="{FF2B5EF4-FFF2-40B4-BE49-F238E27FC236}">
                <a16:creationId xmlns:a16="http://schemas.microsoft.com/office/drawing/2014/main" id="{3F6B5219-5066-4B22-A1AD-EDF7405DC0B6}"/>
              </a:ext>
            </a:extLst>
          </p:cNvPr>
          <p:cNvSpPr/>
          <p:nvPr/>
        </p:nvSpPr>
        <p:spPr>
          <a:xfrm rot="16200000">
            <a:off x="6213388" y="4397063"/>
            <a:ext cx="406457" cy="2191174"/>
          </a:xfrm>
          <a:prstGeom prst="upArrow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1" name="חץ: למעלה 40">
            <a:extLst>
              <a:ext uri="{FF2B5EF4-FFF2-40B4-BE49-F238E27FC236}">
                <a16:creationId xmlns:a16="http://schemas.microsoft.com/office/drawing/2014/main" id="{B05F9B70-F753-4991-9674-C5DD9995A538}"/>
              </a:ext>
            </a:extLst>
          </p:cNvPr>
          <p:cNvSpPr/>
          <p:nvPr/>
        </p:nvSpPr>
        <p:spPr>
          <a:xfrm rot="10800000">
            <a:off x="8581399" y="3686783"/>
            <a:ext cx="406457" cy="846306"/>
          </a:xfrm>
          <a:prstGeom prst="upArrow">
            <a:avLst/>
          </a:prstGeom>
          <a:solidFill>
            <a:srgbClr val="CE2027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2" name="תמונה 41">
            <a:extLst>
              <a:ext uri="{FF2B5EF4-FFF2-40B4-BE49-F238E27FC236}">
                <a16:creationId xmlns:a16="http://schemas.microsoft.com/office/drawing/2014/main" id="{BDA3D056-82E5-45A0-9B5A-E845EA42262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651675" y="877811"/>
            <a:ext cx="1687773" cy="442743"/>
          </a:xfrm>
          <a:prstGeom prst="rect">
            <a:avLst/>
          </a:prstGeom>
        </p:spPr>
      </p:pic>
      <p:sp>
        <p:nvSpPr>
          <p:cNvPr id="43" name="חץ: למעלה 42">
            <a:extLst>
              <a:ext uri="{FF2B5EF4-FFF2-40B4-BE49-F238E27FC236}">
                <a16:creationId xmlns:a16="http://schemas.microsoft.com/office/drawing/2014/main" id="{203FCA0E-DCA8-474C-8435-5A2E978FE70D}"/>
              </a:ext>
            </a:extLst>
          </p:cNvPr>
          <p:cNvSpPr/>
          <p:nvPr/>
        </p:nvSpPr>
        <p:spPr>
          <a:xfrm rot="2413906">
            <a:off x="9777265" y="1394343"/>
            <a:ext cx="260368" cy="612799"/>
          </a:xfrm>
          <a:prstGeom prst="upArrow">
            <a:avLst/>
          </a:prstGeom>
          <a:solidFill>
            <a:srgbClr val="587895"/>
          </a:solidFill>
          <a:ln w="12700">
            <a:solidFill>
              <a:srgbClr val="3642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4" name="מלבן 43">
            <a:extLst>
              <a:ext uri="{FF2B5EF4-FFF2-40B4-BE49-F238E27FC236}">
                <a16:creationId xmlns:a16="http://schemas.microsoft.com/office/drawing/2014/main" id="{AE1EB1B6-76E7-4F24-9E64-568E325B347A}"/>
              </a:ext>
            </a:extLst>
          </p:cNvPr>
          <p:cNvSpPr/>
          <p:nvPr/>
        </p:nvSpPr>
        <p:spPr>
          <a:xfrm>
            <a:off x="5445461" y="5521834"/>
            <a:ext cx="203908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Get from S3</a:t>
            </a:r>
            <a:endParaRPr lang="he-IL" sz="2400" b="1" cap="none" spc="0" dirty="0">
              <a:ln w="10160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chemeClr val="accent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5" name="מלבן 44">
            <a:extLst>
              <a:ext uri="{FF2B5EF4-FFF2-40B4-BE49-F238E27FC236}">
                <a16:creationId xmlns:a16="http://schemas.microsoft.com/office/drawing/2014/main" id="{A9B5C611-3405-40BB-ACFF-796E5E296AB6}"/>
              </a:ext>
            </a:extLst>
          </p:cNvPr>
          <p:cNvSpPr/>
          <p:nvPr/>
        </p:nvSpPr>
        <p:spPr>
          <a:xfrm>
            <a:off x="2284265" y="3778411"/>
            <a:ext cx="203908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Upload to S3</a:t>
            </a:r>
            <a:endParaRPr lang="he-IL" sz="2400" b="1" cap="none" spc="0" dirty="0">
              <a:ln w="10160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chemeClr val="accent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23797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6439E6A-3F51-488E-953C-694F8645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920" y="1690688"/>
            <a:ext cx="1502864" cy="185861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0293101-1B5E-4F80-A851-22FFDFB1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202" y="2259874"/>
            <a:ext cx="960702" cy="95542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ECC4F-AA28-49B2-81B4-1ABCE2EF1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258984" y="2236495"/>
            <a:ext cx="1470767" cy="936358"/>
          </a:xfrm>
          <a:prstGeom prst="rect">
            <a:avLst/>
          </a:prstGeom>
        </p:spPr>
      </p:pic>
      <p:cxnSp>
        <p:nvCxnSpPr>
          <p:cNvPr id="31" name="מחבר חץ ישר 30">
            <a:extLst>
              <a:ext uri="{FF2B5EF4-FFF2-40B4-BE49-F238E27FC236}">
                <a16:creationId xmlns:a16="http://schemas.microsoft.com/office/drawing/2014/main" id="{B58FB82A-89D6-4006-9A76-84A14188A994}"/>
              </a:ext>
            </a:extLst>
          </p:cNvPr>
          <p:cNvCxnSpPr>
            <a:cxnSpLocks/>
          </p:cNvCxnSpPr>
          <p:nvPr/>
        </p:nvCxnSpPr>
        <p:spPr>
          <a:xfrm>
            <a:off x="2500633" y="2704673"/>
            <a:ext cx="898967" cy="1"/>
          </a:xfrm>
          <a:prstGeom prst="straightConnector1">
            <a:avLst/>
          </a:prstGeom>
          <a:ln w="7302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תמונה 37">
            <a:extLst>
              <a:ext uri="{FF2B5EF4-FFF2-40B4-BE49-F238E27FC236}">
                <a16:creationId xmlns:a16="http://schemas.microsoft.com/office/drawing/2014/main" id="{7065018D-216A-4808-8979-A5508E4158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909373" y="2051917"/>
            <a:ext cx="1470767" cy="939827"/>
          </a:xfrm>
          <a:prstGeom prst="rect">
            <a:avLst/>
          </a:prstGeom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E528370A-B58B-466B-B74A-FDA75B3F8E76}"/>
              </a:ext>
            </a:extLst>
          </p:cNvPr>
          <p:cNvSpPr txBox="1"/>
          <p:nvPr/>
        </p:nvSpPr>
        <p:spPr>
          <a:xfrm>
            <a:off x="461495" y="4030662"/>
            <a:ext cx="5533534" cy="246221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200" b="1" u="sng" dirty="0"/>
              <a:t>Image Processing</a:t>
            </a:r>
          </a:p>
          <a:p>
            <a:endParaRPr lang="en-US" sz="2200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Detect the yellow lines (forbidden area)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Detect moving objects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Check if any object enter the forbidden area</a:t>
            </a:r>
            <a:endParaRPr lang="he-IL" sz="2200" dirty="0"/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1241AEB-5AC0-44FB-9644-0A323A1428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090" y="681245"/>
            <a:ext cx="6518537" cy="387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505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BB736-CAE9-4EEB-8073-75C0A866F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overview: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6439E6A-3F51-488E-953C-694F8645D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920" y="1690688"/>
            <a:ext cx="1502864" cy="1858614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30293101-1B5E-4F80-A851-22FFDFB179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0202" y="2259874"/>
            <a:ext cx="960702" cy="955423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CCEECC4F-AA28-49B2-81B4-1ABCE2EF1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258984" y="2236495"/>
            <a:ext cx="1470767" cy="936358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CD7AD694-A45F-49A2-BA1E-4CD57D9AB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2219" y="4736674"/>
            <a:ext cx="1202264" cy="1455526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DB9DCF0A-C6F8-4FA5-A092-6D8494492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4501" y="1786447"/>
            <a:ext cx="1941800" cy="1622263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FA0BDFA9-EBF5-495A-AEF9-70B51211E7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05061" y="2075345"/>
            <a:ext cx="807396" cy="807396"/>
          </a:xfrm>
          <a:prstGeom prst="rect">
            <a:avLst/>
          </a:prstGeom>
        </p:spPr>
      </p:pic>
      <p:sp>
        <p:nvSpPr>
          <p:cNvPr id="27" name="חץ: למעלה 26">
            <a:extLst>
              <a:ext uri="{FF2B5EF4-FFF2-40B4-BE49-F238E27FC236}">
                <a16:creationId xmlns:a16="http://schemas.microsoft.com/office/drawing/2014/main" id="{BD1F4151-1659-4319-95DE-F0C8C64EB964}"/>
              </a:ext>
            </a:extLst>
          </p:cNvPr>
          <p:cNvSpPr/>
          <p:nvPr/>
        </p:nvSpPr>
        <p:spPr>
          <a:xfrm rot="5400000">
            <a:off x="6353213" y="1486546"/>
            <a:ext cx="406457" cy="2470826"/>
          </a:xfrm>
          <a:prstGeom prst="upArrow">
            <a:avLst/>
          </a:prstGeom>
          <a:solidFill>
            <a:srgbClr val="008EC8"/>
          </a:solidFill>
          <a:ln w="34925">
            <a:solidFill>
              <a:srgbClr val="005B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cxnSp>
        <p:nvCxnSpPr>
          <p:cNvPr id="31" name="מחבר חץ ישר 30">
            <a:extLst>
              <a:ext uri="{FF2B5EF4-FFF2-40B4-BE49-F238E27FC236}">
                <a16:creationId xmlns:a16="http://schemas.microsoft.com/office/drawing/2014/main" id="{B58FB82A-89D6-4006-9A76-84A14188A994}"/>
              </a:ext>
            </a:extLst>
          </p:cNvPr>
          <p:cNvCxnSpPr>
            <a:cxnSpLocks/>
          </p:cNvCxnSpPr>
          <p:nvPr/>
        </p:nvCxnSpPr>
        <p:spPr>
          <a:xfrm>
            <a:off x="2500633" y="2704673"/>
            <a:ext cx="898967" cy="1"/>
          </a:xfrm>
          <a:prstGeom prst="straightConnector1">
            <a:avLst/>
          </a:prstGeom>
          <a:ln w="7302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תמונה 37">
            <a:extLst>
              <a:ext uri="{FF2B5EF4-FFF2-40B4-BE49-F238E27FC236}">
                <a16:creationId xmlns:a16="http://schemas.microsoft.com/office/drawing/2014/main" id="{7065018D-216A-4808-8979-A5508E4158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909373" y="2051917"/>
            <a:ext cx="1470767" cy="939827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785F43E1-B317-4E42-B51C-5E0AB4C8F6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939771" y="2406589"/>
            <a:ext cx="1147075" cy="612968"/>
          </a:xfrm>
          <a:prstGeom prst="rect">
            <a:avLst/>
          </a:prstGeom>
        </p:spPr>
      </p:pic>
      <p:sp>
        <p:nvSpPr>
          <p:cNvPr id="39" name="חץ: למעלה 38">
            <a:extLst>
              <a:ext uri="{FF2B5EF4-FFF2-40B4-BE49-F238E27FC236}">
                <a16:creationId xmlns:a16="http://schemas.microsoft.com/office/drawing/2014/main" id="{A802595F-078F-456C-AE4B-92A0387B600B}"/>
              </a:ext>
            </a:extLst>
          </p:cNvPr>
          <p:cNvSpPr/>
          <p:nvPr/>
        </p:nvSpPr>
        <p:spPr>
          <a:xfrm rot="10800000">
            <a:off x="4120121" y="3686783"/>
            <a:ext cx="406457" cy="846306"/>
          </a:xfrm>
          <a:prstGeom prst="upArrow">
            <a:avLst/>
          </a:prstGeom>
          <a:solidFill>
            <a:schemeClr val="accent2"/>
          </a:solidFill>
          <a:ln w="127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45" name="מלבן 44">
            <a:extLst>
              <a:ext uri="{FF2B5EF4-FFF2-40B4-BE49-F238E27FC236}">
                <a16:creationId xmlns:a16="http://schemas.microsoft.com/office/drawing/2014/main" id="{A9B5C611-3405-40BB-ACFF-796E5E296AB6}"/>
              </a:ext>
            </a:extLst>
          </p:cNvPr>
          <p:cNvSpPr/>
          <p:nvPr/>
        </p:nvSpPr>
        <p:spPr>
          <a:xfrm>
            <a:off x="2284265" y="3778411"/>
            <a:ext cx="2039084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Upload to S3</a:t>
            </a:r>
            <a:endParaRPr lang="he-IL" sz="2400" b="1" cap="none" spc="0" dirty="0">
              <a:ln w="10160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chemeClr val="accent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A33CCE56-BA1A-4449-B18D-2C6013BE0490}"/>
              </a:ext>
            </a:extLst>
          </p:cNvPr>
          <p:cNvSpPr txBox="1"/>
          <p:nvPr/>
        </p:nvSpPr>
        <p:spPr>
          <a:xfrm>
            <a:off x="5636810" y="3838444"/>
            <a:ext cx="6090133" cy="280076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2200" b="1" u="sng" dirty="0"/>
              <a:t>Alert and Upload to cloud</a:t>
            </a:r>
          </a:p>
          <a:p>
            <a:endParaRPr lang="en-US" sz="2200" b="1" u="sng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HTTP request to flask server for Realtime Alert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Upload image and video to S3 bucket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HTTP request to flask server for notifying S3 update</a:t>
            </a:r>
          </a:p>
        </p:txBody>
      </p:sp>
    </p:spTree>
    <p:extLst>
      <p:ext uri="{BB962C8B-B14F-4D97-AF65-F5344CB8AC3E}">
        <p14:creationId xmlns:p14="http://schemas.microsoft.com/office/powerpoint/2010/main" val="4122351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</TotalTime>
  <Words>260</Words>
  <Application>Microsoft Office PowerPoint</Application>
  <PresentationFormat>מסך רחב</PresentationFormat>
  <Paragraphs>67</Paragraphs>
  <Slides>13</Slides>
  <Notes>0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Safe-Station</vt:lpstr>
      <vt:lpstr>Meet the Team:</vt:lpstr>
      <vt:lpstr>Motivation:</vt:lpstr>
      <vt:lpstr>Solution:</vt:lpstr>
      <vt:lpstr>Demo</vt:lpstr>
      <vt:lpstr>Tech overview:</vt:lpstr>
      <vt:lpstr>Tech overview:</vt:lpstr>
      <vt:lpstr>Tech overview:</vt:lpstr>
      <vt:lpstr>Tech overview:</vt:lpstr>
      <vt:lpstr>Tech overview:</vt:lpstr>
      <vt:lpstr>Tech overview:</vt:lpstr>
      <vt:lpstr>What’s next?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BACK OFF</dc:title>
  <dc:creator>Netanel Tzadok</dc:creator>
  <cp:lastModifiedBy>Naor Bar Kochva</cp:lastModifiedBy>
  <cp:revision>6</cp:revision>
  <dcterms:created xsi:type="dcterms:W3CDTF">2021-09-13T06:45:10Z</dcterms:created>
  <dcterms:modified xsi:type="dcterms:W3CDTF">2021-09-13T22:47:52Z</dcterms:modified>
</cp:coreProperties>
</file>

<file path=docProps/thumbnail.jpeg>
</file>